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44" autoAdjust="0"/>
    <p:restoredTop sz="94660"/>
  </p:normalViewPr>
  <p:slideViewPr>
    <p:cSldViewPr>
      <p:cViewPr varScale="1">
        <p:scale>
          <a:sx n="37" d="100"/>
          <a:sy n="37" d="100"/>
        </p:scale>
        <p:origin x="-13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ar-IQ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ar-IQ" sz="3600" b="1" dirty="0" smtClean="0">
                <a:solidFill>
                  <a:srgbClr val="FFFF00"/>
                </a:solidFill>
              </a:rPr>
              <a:t>كلية التربية البدنية وعلوم الرياضة </a:t>
            </a:r>
            <a:endParaRPr lang="ar-IQ" sz="3600" b="1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0588"/>
            <a:ext cx="7929760" cy="1986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339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ar-IQ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52638"/>
            <a:ext cx="8280921" cy="4328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9802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52650"/>
            <a:ext cx="7488832" cy="3724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263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just">
              <a:lnSpc>
                <a:spcPct val="115000"/>
              </a:lnSpc>
              <a:spcAft>
                <a:spcPts val="1200"/>
              </a:spcAft>
              <a:buNone/>
            </a:pPr>
            <a:endParaRPr lang="ar-IQ" sz="2400" b="1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45720" indent="0" algn="just">
              <a:lnSpc>
                <a:spcPct val="115000"/>
              </a:lnSpc>
              <a:spcAft>
                <a:spcPts val="1200"/>
              </a:spcAft>
              <a:buNone/>
            </a:pPr>
            <a:endParaRPr lang="en-US" sz="2400" dirty="0">
              <a:latin typeface="Times New Roman"/>
              <a:ea typeface="Times New Roman"/>
            </a:endParaRPr>
          </a:p>
          <a:p>
            <a:endParaRPr lang="ar-IQ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7848871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797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8208911" cy="3600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8269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IQ" sz="6000" dirty="0" smtClean="0"/>
              <a:t>نهاية المحاضرة </a:t>
            </a:r>
            <a:r>
              <a:rPr lang="ar-IQ" sz="6000" dirty="0" smtClean="0"/>
              <a:t>العاشرة  </a:t>
            </a:r>
            <a:endParaRPr lang="ar-IQ" sz="6000" dirty="0" smtClean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7761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الإحصاء الرياضي </a:t>
            </a:r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z="3600" dirty="0" smtClean="0"/>
              <a:t>لطلبة المرحلة الثانية في كلية التربية البدنية وعلوم الرياضة </a:t>
            </a:r>
          </a:p>
          <a:p>
            <a:r>
              <a:rPr lang="ar-IQ" sz="3600" dirty="0" smtClean="0"/>
              <a:t>مدرس المادة </a:t>
            </a:r>
          </a:p>
          <a:p>
            <a:r>
              <a:rPr lang="ar-IQ" sz="3600" dirty="0" smtClean="0"/>
              <a:t>المدرس المساعد حلمي حمزة عباس</a:t>
            </a:r>
            <a:r>
              <a:rPr lang="ar-IQ" dirty="0" smtClean="0"/>
              <a:t> </a:t>
            </a:r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087" y="3861048"/>
            <a:ext cx="9048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84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7920880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336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7920880" cy="1576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886944"/>
            <a:ext cx="8208911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795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just">
              <a:lnSpc>
                <a:spcPct val="115000"/>
              </a:lnSpc>
              <a:buNone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en-US" sz="2000" dirty="0">
              <a:latin typeface="Times New Roman"/>
              <a:ea typeface="Times New Roman"/>
            </a:endParaRPr>
          </a:p>
          <a:p>
            <a:pPr marL="560070" indent="-514350">
              <a:lnSpc>
                <a:spcPct val="115000"/>
              </a:lnSpc>
              <a:buFont typeface="+mj-lt"/>
              <a:buAutoNum type="arabicParenR"/>
            </a:pPr>
            <a:endParaRPr lang="en-US" sz="2400" dirty="0">
              <a:latin typeface="Times New Roman"/>
              <a:ea typeface="Times New Roman"/>
            </a:endParaRPr>
          </a:p>
          <a:p>
            <a:pPr marL="514350" indent="-514350">
              <a:buFont typeface="+mj-lt"/>
              <a:buAutoNum type="arabicParenR"/>
            </a:pPr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8064895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386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89120"/>
          </a:xfrm>
        </p:spPr>
        <p:txBody>
          <a:bodyPr>
            <a:normAutofit/>
          </a:bodyPr>
          <a:lstStyle/>
          <a:p>
            <a:pPr marL="502920" indent="-457200">
              <a:lnSpc>
                <a:spcPct val="115000"/>
              </a:lnSpc>
              <a:buFont typeface="+mj-lt"/>
              <a:buAutoNum type="arabicParenR"/>
            </a:pPr>
            <a:endParaRPr lang="en-US" sz="2000" dirty="0" smtClean="0">
              <a:latin typeface="Times New Roman"/>
              <a:ea typeface="Times New Roman"/>
            </a:endParaRPr>
          </a:p>
          <a:p>
            <a:pPr marL="457200" indent="-457200">
              <a:lnSpc>
                <a:spcPct val="115000"/>
              </a:lnSpc>
              <a:buFont typeface="+mj-lt"/>
              <a:buAutoNum type="arabicParenR"/>
            </a:pPr>
            <a:endParaRPr lang="en-US" sz="2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060848"/>
            <a:ext cx="7848872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26691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ar-IQ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8208911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348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IQ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233613"/>
            <a:ext cx="4464496" cy="4147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732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IQ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916832"/>
            <a:ext cx="8064896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9004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163</TotalTime>
  <Words>50</Words>
  <Application>Microsoft Office PowerPoint</Application>
  <PresentationFormat>عرض على الشاشة (3:4)‏</PresentationFormat>
  <Paragraphs>35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تدفق</vt:lpstr>
      <vt:lpstr>عرض تقديمي في PowerPoint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ALI SAHIUNY</dc:creator>
  <cp:lastModifiedBy>ALI SAHIUNY</cp:lastModifiedBy>
  <cp:revision>13</cp:revision>
  <dcterms:created xsi:type="dcterms:W3CDTF">2018-12-09T09:25:54Z</dcterms:created>
  <dcterms:modified xsi:type="dcterms:W3CDTF">2019-11-10T11:28:16Z</dcterms:modified>
</cp:coreProperties>
</file>